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0E83-CF16-437D-AED6-6BD08EB2046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AECF-C8AA-4BC4-969C-786370D80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Киняйкина</dc:creator>
  <cp:lastModifiedBy>Киняйкина</cp:lastModifiedBy>
  <cp:revision>2</cp:revision>
  <dcterms:created xsi:type="dcterms:W3CDTF">2015-02-17T11:59:50Z</dcterms:created>
  <dcterms:modified xsi:type="dcterms:W3CDTF">2015-02-20T11:47:02Z</dcterms:modified>
</cp:coreProperties>
</file>